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64" r:id="rId2"/>
    <p:sldId id="262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1"/>
    <p:restoredTop sz="96327"/>
  </p:normalViewPr>
  <p:slideViewPr>
    <p:cSldViewPr snapToGrid="0" snapToObjects="1">
      <p:cViewPr varScale="1">
        <p:scale>
          <a:sx n="95" d="100"/>
          <a:sy n="95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a Tako" userId="5c584df4-6f06-4bc4-8899-96d93ab139aa" providerId="ADAL" clId="{6159B4F2-1D20-41F1-AF61-CF6984BB066A}"/>
    <pc:docChg chg="delSld">
      <pc:chgData name="Denisa Tako" userId="5c584df4-6f06-4bc4-8899-96d93ab139aa" providerId="ADAL" clId="{6159B4F2-1D20-41F1-AF61-CF6984BB066A}" dt="2023-04-27T16:41:06.763" v="3" actId="2696"/>
      <pc:docMkLst>
        <pc:docMk/>
      </pc:docMkLst>
      <pc:sldChg chg="del">
        <pc:chgData name="Denisa Tako" userId="5c584df4-6f06-4bc4-8899-96d93ab139aa" providerId="ADAL" clId="{6159B4F2-1D20-41F1-AF61-CF6984BB066A}" dt="2023-04-27T16:41:05.516" v="2" actId="2696"/>
        <pc:sldMkLst>
          <pc:docMk/>
          <pc:sldMk cId="372929521" sldId="257"/>
        </pc:sldMkLst>
      </pc:sldChg>
      <pc:sldChg chg="del">
        <pc:chgData name="Denisa Tako" userId="5c584df4-6f06-4bc4-8899-96d93ab139aa" providerId="ADAL" clId="{6159B4F2-1D20-41F1-AF61-CF6984BB066A}" dt="2023-04-27T16:41:06.763" v="3" actId="2696"/>
        <pc:sldMkLst>
          <pc:docMk/>
          <pc:sldMk cId="4242239087" sldId="260"/>
        </pc:sldMkLst>
      </pc:sldChg>
      <pc:sldChg chg="del">
        <pc:chgData name="Denisa Tako" userId="5c584df4-6f06-4bc4-8899-96d93ab139aa" providerId="ADAL" clId="{6159B4F2-1D20-41F1-AF61-CF6984BB066A}" dt="2023-04-27T16:41:02.613" v="0" actId="2696"/>
        <pc:sldMkLst>
          <pc:docMk/>
          <pc:sldMk cId="1634902631" sldId="261"/>
        </pc:sldMkLst>
      </pc:sldChg>
      <pc:sldChg chg="del">
        <pc:chgData name="Denisa Tako" userId="5c584df4-6f06-4bc4-8899-96d93ab139aa" providerId="ADAL" clId="{6159B4F2-1D20-41F1-AF61-CF6984BB066A}" dt="2023-04-27T16:41:03.974" v="1" actId="2696"/>
        <pc:sldMkLst>
          <pc:docMk/>
          <pc:sldMk cId="3697651219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2351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7211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9856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817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790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3825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439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5085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6380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055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165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913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77A6F180-D1C3-CC53-83A8-6E82FEB74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73" y="-2595644"/>
            <a:ext cx="12235145" cy="11326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720483-4F88-05DC-6061-83CA23C06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739" y="5088888"/>
            <a:ext cx="981659" cy="12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2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star, snow, light&#10;&#10;Description automatically generated">
            <a:extLst>
              <a:ext uri="{FF2B5EF4-FFF2-40B4-BE49-F238E27FC236}">
                <a16:creationId xmlns:a16="http://schemas.microsoft.com/office/drawing/2014/main" id="{2CE67595-400E-D87B-4BFC-73122EB0C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-2682240"/>
            <a:ext cx="12360132" cy="12360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0209C-40B4-2521-DDB3-A49C8118B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739" y="5088888"/>
            <a:ext cx="981659" cy="12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7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 with medium confidence">
            <a:extLst>
              <a:ext uri="{FF2B5EF4-FFF2-40B4-BE49-F238E27FC236}">
                <a16:creationId xmlns:a16="http://schemas.microsoft.com/office/drawing/2014/main" id="{081CEC91-1493-84E4-726C-2D465C069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1B19D-E358-13AF-A333-7430A30D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739" y="5088888"/>
            <a:ext cx="981659" cy="12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0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s and galaxies in space&#10;&#10;Description automatically generated with medium confidence">
            <a:extLst>
              <a:ext uri="{FF2B5EF4-FFF2-40B4-BE49-F238E27FC236}">
                <a16:creationId xmlns:a16="http://schemas.microsoft.com/office/drawing/2014/main" id="{1D13B731-024E-80D3-1A47-20C1A17C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97959"/>
            <a:ext cx="12192000" cy="9918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1B19D-E358-13AF-A333-7430A30D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739" y="5088888"/>
            <a:ext cx="981659" cy="12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36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Jutta Boxheimer</dc:creator>
  <cp:lastModifiedBy>Denisa Tako</cp:lastModifiedBy>
  <cp:revision>16</cp:revision>
  <dcterms:created xsi:type="dcterms:W3CDTF">2021-01-21T18:55:12Z</dcterms:created>
  <dcterms:modified xsi:type="dcterms:W3CDTF">2023-04-27T16:41:10Z</dcterms:modified>
</cp:coreProperties>
</file>